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0290175" cy="18291175"/>
  <p:notesSz cx="6858000" cy="9144000"/>
  <p:defaultTextStyle>
    <a:defPPr>
      <a:defRPr lang="es-ES"/>
    </a:defPPr>
    <a:lvl1pPr algn="l" defTabSz="1630363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814388" indent="-357188" algn="l" defTabSz="1630363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630363" indent="-715963" algn="l" defTabSz="1630363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2447925" indent="-1076325" algn="l" defTabSz="1630363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3263900" indent="-1435100" algn="l" defTabSz="1630363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22983"/>
    <a:srgbClr val="001C7D"/>
    <a:srgbClr val="864300"/>
    <a:srgbClr val="FFFFCC"/>
    <a:srgbClr val="A838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2" autoAdjust="0"/>
  </p:normalViewPr>
  <p:slideViewPr>
    <p:cSldViewPr>
      <p:cViewPr>
        <p:scale>
          <a:sx n="28" d="100"/>
          <a:sy n="28" d="100"/>
        </p:scale>
        <p:origin x="-2484" y="-72"/>
      </p:cViewPr>
      <p:guideLst>
        <p:guide orient="horz" pos="5761"/>
        <p:guide pos="324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71763" y="5682126"/>
            <a:ext cx="8746649" cy="392074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3526" y="10364999"/>
            <a:ext cx="7203123" cy="46744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0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93B89-4437-4513-B0C9-9A5EB8FA69A1}" type="datetimeFigureOut">
              <a:rPr lang="es-ES"/>
              <a:pPr>
                <a:defRPr/>
              </a:pPr>
              <a:t>01/04/2016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7292F-4B69-4A4C-805B-C3AEACBA81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74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5EA3A-27FC-4765-9507-1D163321C3FC}" type="datetimeFigureOut">
              <a:rPr lang="es-ES"/>
              <a:pPr>
                <a:defRPr/>
              </a:pPr>
              <a:t>01/04/2016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98CAB-DAE9-4E1E-BF7E-E21E5651F24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4099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460377" y="732496"/>
            <a:ext cx="2315289" cy="1560677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14510" y="732496"/>
            <a:ext cx="6774365" cy="1560677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97186-253B-4362-8A56-EAEF28405C86}" type="datetimeFigureOut">
              <a:rPr lang="es-ES"/>
              <a:pPr>
                <a:defRPr/>
              </a:pPr>
              <a:t>01/04/2016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384B2-3B90-472B-8E8E-C56041C457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310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E3E86-91C1-4539-9A4F-8B27EA949573}" type="datetimeFigureOut">
              <a:rPr lang="es-ES"/>
              <a:pPr>
                <a:defRPr/>
              </a:pPr>
              <a:t>01/04/2016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5EE60-80EA-4179-9EEE-73F97124103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919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55" y="11753780"/>
            <a:ext cx="8746649" cy="3632831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12855" y="7752587"/>
            <a:ext cx="8746649" cy="4001193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37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74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12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49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187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24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62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099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DEC5F-0CA4-4B62-9539-45CF210E22D9}" type="datetimeFigureOut">
              <a:rPr lang="es-ES"/>
              <a:pPr>
                <a:defRPr/>
              </a:pPr>
              <a:t>01/04/2016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70496-5C0E-4095-A976-BDD140B5E1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176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510" y="4267942"/>
            <a:ext cx="4544827" cy="12071330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30839" y="4267942"/>
            <a:ext cx="4544827" cy="12071330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FFDE5-257D-498F-979A-97AB4D6AF09C}" type="datetimeFigureOut">
              <a:rPr lang="es-ES"/>
              <a:pPr>
                <a:defRPr/>
              </a:pPr>
              <a:t>01/04/2016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969CE-725E-46A6-BAC7-E34A7FED18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0992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14509" y="4094345"/>
            <a:ext cx="4546614" cy="1706328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375" indent="0">
              <a:buNone/>
              <a:defRPr sz="3600" b="1"/>
            </a:lvl2pPr>
            <a:lvl3pPr marL="1632749" indent="0">
              <a:buNone/>
              <a:defRPr sz="3200" b="1"/>
            </a:lvl3pPr>
            <a:lvl4pPr marL="2449122" indent="0">
              <a:buNone/>
              <a:defRPr sz="2900" b="1"/>
            </a:lvl4pPr>
            <a:lvl5pPr marL="3265498" indent="0">
              <a:buNone/>
              <a:defRPr sz="2900" b="1"/>
            </a:lvl5pPr>
            <a:lvl6pPr marL="4081871" indent="0">
              <a:buNone/>
              <a:defRPr sz="2900" b="1"/>
            </a:lvl6pPr>
            <a:lvl7pPr marL="4898245" indent="0">
              <a:buNone/>
              <a:defRPr sz="2900" b="1"/>
            </a:lvl7pPr>
            <a:lvl8pPr marL="5714620" indent="0">
              <a:buNone/>
              <a:defRPr sz="2900" b="1"/>
            </a:lvl8pPr>
            <a:lvl9pPr marL="6530994" indent="0">
              <a:buNone/>
              <a:defRPr sz="2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509" y="5800674"/>
            <a:ext cx="4546614" cy="10538597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227269" y="4094345"/>
            <a:ext cx="4548400" cy="1706328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375" indent="0">
              <a:buNone/>
              <a:defRPr sz="3600" b="1"/>
            </a:lvl2pPr>
            <a:lvl3pPr marL="1632749" indent="0">
              <a:buNone/>
              <a:defRPr sz="3200" b="1"/>
            </a:lvl3pPr>
            <a:lvl4pPr marL="2449122" indent="0">
              <a:buNone/>
              <a:defRPr sz="2900" b="1"/>
            </a:lvl4pPr>
            <a:lvl5pPr marL="3265498" indent="0">
              <a:buNone/>
              <a:defRPr sz="2900" b="1"/>
            </a:lvl5pPr>
            <a:lvl6pPr marL="4081871" indent="0">
              <a:buNone/>
              <a:defRPr sz="2900" b="1"/>
            </a:lvl6pPr>
            <a:lvl7pPr marL="4898245" indent="0">
              <a:buNone/>
              <a:defRPr sz="2900" b="1"/>
            </a:lvl7pPr>
            <a:lvl8pPr marL="5714620" indent="0">
              <a:buNone/>
              <a:defRPr sz="2900" b="1"/>
            </a:lvl8pPr>
            <a:lvl9pPr marL="6530994" indent="0">
              <a:buNone/>
              <a:defRPr sz="2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227269" y="5800674"/>
            <a:ext cx="4548400" cy="10538597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6C382-8321-4065-9036-4943859FA482}" type="datetimeFigureOut">
              <a:rPr lang="es-ES"/>
              <a:pPr>
                <a:defRPr/>
              </a:pPr>
              <a:t>01/04/2016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8965E-5E1E-4768-B40F-45778BD5FAA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0390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7DA81-CC3F-4B84-B244-F2F19143257B}" type="datetimeFigureOut">
              <a:rPr lang="es-ES"/>
              <a:pPr>
                <a:defRPr/>
              </a:pPr>
              <a:t>01/04/2016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7B476-A98D-4095-8991-5D29609AB32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340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132F0-480C-45DE-93F1-62DE518F15D7}" type="datetimeFigureOut">
              <a:rPr lang="es-ES"/>
              <a:pPr>
                <a:defRPr/>
              </a:pPr>
              <a:t>01/04/2016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62BF9-D3EA-457B-BA2F-901145AAA6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4067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511" y="728260"/>
            <a:ext cx="3385397" cy="3099338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23172" y="728266"/>
            <a:ext cx="5752494" cy="15611011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14511" y="3827604"/>
            <a:ext cx="3385397" cy="12511673"/>
          </a:xfrm>
        </p:spPr>
        <p:txBody>
          <a:bodyPr/>
          <a:lstStyle>
            <a:lvl1pPr marL="0" indent="0">
              <a:buNone/>
              <a:defRPr sz="2500"/>
            </a:lvl1pPr>
            <a:lvl2pPr marL="816375" indent="0">
              <a:buNone/>
              <a:defRPr sz="2100"/>
            </a:lvl2pPr>
            <a:lvl3pPr marL="1632749" indent="0">
              <a:buNone/>
              <a:defRPr sz="1800"/>
            </a:lvl3pPr>
            <a:lvl4pPr marL="2449122" indent="0">
              <a:buNone/>
              <a:defRPr sz="1600"/>
            </a:lvl4pPr>
            <a:lvl5pPr marL="3265498" indent="0">
              <a:buNone/>
              <a:defRPr sz="1600"/>
            </a:lvl5pPr>
            <a:lvl6pPr marL="4081871" indent="0">
              <a:buNone/>
              <a:defRPr sz="1600"/>
            </a:lvl6pPr>
            <a:lvl7pPr marL="4898245" indent="0">
              <a:buNone/>
              <a:defRPr sz="1600"/>
            </a:lvl7pPr>
            <a:lvl8pPr marL="5714620" indent="0">
              <a:buNone/>
              <a:defRPr sz="1600"/>
            </a:lvl8pPr>
            <a:lvl9pPr marL="6530994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7C3A9-76BD-4E98-8556-FF6773717358}" type="datetimeFigureOut">
              <a:rPr lang="es-ES"/>
              <a:pPr>
                <a:defRPr/>
              </a:pPr>
              <a:t>01/04/2016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1E965-B2B0-42F5-8CC3-0EE21A7712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745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16946" y="12803822"/>
            <a:ext cx="6174105" cy="1511564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16946" y="1634350"/>
            <a:ext cx="6174105" cy="10974705"/>
          </a:xfrm>
        </p:spPr>
        <p:txBody>
          <a:bodyPr rtlCol="0">
            <a:normAutofit/>
          </a:bodyPr>
          <a:lstStyle>
            <a:lvl1pPr marL="0" indent="0">
              <a:buNone/>
              <a:defRPr sz="5700"/>
            </a:lvl1pPr>
            <a:lvl2pPr marL="816375" indent="0">
              <a:buNone/>
              <a:defRPr sz="5000"/>
            </a:lvl2pPr>
            <a:lvl3pPr marL="1632749" indent="0">
              <a:buNone/>
              <a:defRPr sz="4300"/>
            </a:lvl3pPr>
            <a:lvl4pPr marL="2449122" indent="0">
              <a:buNone/>
              <a:defRPr sz="3600"/>
            </a:lvl4pPr>
            <a:lvl5pPr marL="3265498" indent="0">
              <a:buNone/>
              <a:defRPr sz="3600"/>
            </a:lvl5pPr>
            <a:lvl6pPr marL="4081871" indent="0">
              <a:buNone/>
              <a:defRPr sz="3600"/>
            </a:lvl6pPr>
            <a:lvl7pPr marL="4898245" indent="0">
              <a:buNone/>
              <a:defRPr sz="3600"/>
            </a:lvl7pPr>
            <a:lvl8pPr marL="5714620" indent="0">
              <a:buNone/>
              <a:defRPr sz="3600"/>
            </a:lvl8pPr>
            <a:lvl9pPr marL="6530994" indent="0">
              <a:buNone/>
              <a:defRPr sz="36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16946" y="14315386"/>
            <a:ext cx="6174105" cy="2146671"/>
          </a:xfrm>
        </p:spPr>
        <p:txBody>
          <a:bodyPr/>
          <a:lstStyle>
            <a:lvl1pPr marL="0" indent="0">
              <a:buNone/>
              <a:defRPr sz="2500"/>
            </a:lvl1pPr>
            <a:lvl2pPr marL="816375" indent="0">
              <a:buNone/>
              <a:defRPr sz="2100"/>
            </a:lvl2pPr>
            <a:lvl3pPr marL="1632749" indent="0">
              <a:buNone/>
              <a:defRPr sz="1800"/>
            </a:lvl3pPr>
            <a:lvl4pPr marL="2449122" indent="0">
              <a:buNone/>
              <a:defRPr sz="1600"/>
            </a:lvl4pPr>
            <a:lvl5pPr marL="3265498" indent="0">
              <a:buNone/>
              <a:defRPr sz="1600"/>
            </a:lvl5pPr>
            <a:lvl6pPr marL="4081871" indent="0">
              <a:buNone/>
              <a:defRPr sz="1600"/>
            </a:lvl6pPr>
            <a:lvl7pPr marL="4898245" indent="0">
              <a:buNone/>
              <a:defRPr sz="1600"/>
            </a:lvl7pPr>
            <a:lvl8pPr marL="5714620" indent="0">
              <a:buNone/>
              <a:defRPr sz="1600"/>
            </a:lvl8pPr>
            <a:lvl9pPr marL="6530994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6BE17-C2B3-4C4B-BD2C-642E7B47C973}" type="datetimeFigureOut">
              <a:rPr lang="es-ES"/>
              <a:pPr>
                <a:defRPr/>
              </a:pPr>
              <a:t>01/04/2016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E75DD-1D2E-491D-94D8-0DB8B69EE8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20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514350" y="731838"/>
            <a:ext cx="9261475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3275" tIns="81637" rIns="163275" bIns="816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s-AR" altLang="es-E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514350" y="4267200"/>
            <a:ext cx="9261475" cy="1207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3275" tIns="81637" rIns="163275" bIns="816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s-AR" alt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14350" y="16952913"/>
            <a:ext cx="2401888" cy="974725"/>
          </a:xfrm>
          <a:prstGeom prst="rect">
            <a:avLst/>
          </a:prstGeom>
        </p:spPr>
        <p:txBody>
          <a:bodyPr vert="horz" lIns="163275" tIns="81637" rIns="163275" bIns="81637" rtlCol="0" anchor="ctr"/>
          <a:lstStyle>
            <a:lvl1pPr algn="l" defTabSz="1631490">
              <a:defRPr sz="21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C2E305-8951-41DD-90B2-0BCE3945FFD9}" type="datetimeFigureOut">
              <a:rPr lang="es-ES"/>
              <a:pPr>
                <a:defRPr/>
              </a:pPr>
              <a:t>01/04/2016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516313" y="16952913"/>
            <a:ext cx="3257550" cy="974725"/>
          </a:xfrm>
          <a:prstGeom prst="rect">
            <a:avLst/>
          </a:prstGeom>
        </p:spPr>
        <p:txBody>
          <a:bodyPr vert="horz" lIns="163275" tIns="81637" rIns="163275" bIns="81637" rtlCol="0" anchor="ctr"/>
          <a:lstStyle>
            <a:lvl1pPr algn="ctr" defTabSz="1631490">
              <a:defRPr sz="21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373938" y="16952913"/>
            <a:ext cx="2401887" cy="974725"/>
          </a:xfrm>
          <a:prstGeom prst="rect">
            <a:avLst/>
          </a:prstGeom>
        </p:spPr>
        <p:txBody>
          <a:bodyPr vert="horz" lIns="163275" tIns="81637" rIns="163275" bIns="81637" rtlCol="0" anchor="ctr"/>
          <a:lstStyle>
            <a:lvl1pPr algn="r" defTabSz="1631490">
              <a:defRPr sz="21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7F1574-DEF7-4156-A1B0-9EC61FA9128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631950" rtl="0" eaLnBrk="0" fontAlgn="base" hangingPunct="0">
        <a:spcBef>
          <a:spcPct val="0"/>
        </a:spcBef>
        <a:spcAft>
          <a:spcPct val="0"/>
        </a:spcAft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631950" rtl="0" eaLnBrk="0" fontAlgn="base" hangingPunct="0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2pPr>
      <a:lvl3pPr algn="ctr" defTabSz="1631950" rtl="0" eaLnBrk="0" fontAlgn="base" hangingPunct="0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3pPr>
      <a:lvl4pPr algn="ctr" defTabSz="1631950" rtl="0" eaLnBrk="0" fontAlgn="base" hangingPunct="0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4pPr>
      <a:lvl5pPr algn="ctr" defTabSz="1631950" rtl="0" eaLnBrk="0" fontAlgn="base" hangingPunct="0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5pPr>
      <a:lvl6pPr marL="457200" algn="ctr" defTabSz="1631950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6pPr>
      <a:lvl7pPr marL="914400" algn="ctr" defTabSz="1631950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7pPr>
      <a:lvl8pPr marL="1371600" algn="ctr" defTabSz="1631950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8pPr>
      <a:lvl9pPr marL="1828800" algn="ctr" defTabSz="1631950" rtl="0" fontAlgn="base">
        <a:spcBef>
          <a:spcPct val="0"/>
        </a:spcBef>
        <a:spcAft>
          <a:spcPct val="0"/>
        </a:spcAft>
        <a:defRPr sz="7900">
          <a:solidFill>
            <a:schemeClr val="tx1"/>
          </a:solidFill>
          <a:latin typeface="Calibri" pitchFamily="34" charset="0"/>
        </a:defRPr>
      </a:lvl9pPr>
    </p:titleStyle>
    <p:bodyStyle>
      <a:lvl1pPr marL="611188" indent="-611188" algn="l" defTabSz="16319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5563" indent="-509588" algn="l" defTabSz="16319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39938" indent="-407988" algn="l" defTabSz="16319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5913" indent="-407988" algn="l" defTabSz="16319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475" indent="-407988" algn="l" defTabSz="16319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59" indent="-408186" algn="l" defTabSz="1632749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32" indent="-408186" algn="l" defTabSz="1632749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08" indent="-408186" algn="l" defTabSz="1632749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81" indent="-408186" algn="l" defTabSz="1632749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163274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5" algn="l" defTabSz="163274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49" algn="l" defTabSz="163274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2" algn="l" defTabSz="163274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498" algn="l" defTabSz="163274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71" algn="l" defTabSz="163274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45" algn="l" defTabSz="163274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20" algn="l" defTabSz="163274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0994" algn="l" defTabSz="163274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"/>
          <p:cNvSpPr/>
          <p:nvPr/>
        </p:nvSpPr>
        <p:spPr>
          <a:xfrm>
            <a:off x="285750" y="7634288"/>
            <a:ext cx="9788525" cy="18923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001C7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14" tIns="45706" rIns="91414" bIns="45706" anchor="ctr"/>
          <a:lstStyle/>
          <a:p>
            <a:pPr algn="ctr" defTabSz="1631490">
              <a:defRPr/>
            </a:pPr>
            <a:endParaRPr lang="es-ES">
              <a:solidFill>
                <a:srgbClr val="222983"/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285750" y="9715500"/>
            <a:ext cx="9788525" cy="18923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001C7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14" tIns="45706" rIns="91414" bIns="45706" anchor="ctr"/>
          <a:lstStyle/>
          <a:p>
            <a:pPr algn="ctr" defTabSz="1631490">
              <a:defRPr/>
            </a:pPr>
            <a:endParaRPr lang="es-ES">
              <a:solidFill>
                <a:srgbClr val="222983"/>
              </a:solidFill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285750" y="11790363"/>
            <a:ext cx="9788525" cy="18923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001C7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14" tIns="45706" rIns="91414" bIns="45706" anchor="ctr"/>
          <a:lstStyle/>
          <a:p>
            <a:pPr algn="ctr" defTabSz="1631490">
              <a:defRPr/>
            </a:pPr>
            <a:endParaRPr lang="es-ES">
              <a:solidFill>
                <a:srgbClr val="222983"/>
              </a:solidFill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285750" y="13898563"/>
            <a:ext cx="9788525" cy="18923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001C7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14" tIns="45706" rIns="91414" bIns="45706" anchor="ctr"/>
          <a:lstStyle/>
          <a:p>
            <a:pPr algn="ctr" defTabSz="1631490">
              <a:defRPr/>
            </a:pPr>
            <a:endParaRPr lang="es-ES">
              <a:solidFill>
                <a:srgbClr val="222983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285750" y="3508375"/>
            <a:ext cx="9788525" cy="185578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001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6" rIns="91414" bIns="45706" anchor="ctr"/>
          <a:lstStyle/>
          <a:p>
            <a:pPr algn="ctr" defTabSz="1631490">
              <a:defRPr/>
            </a:pPr>
            <a:endParaRPr lang="es-ES">
              <a:solidFill>
                <a:srgbClr val="222983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285750" y="5545138"/>
            <a:ext cx="9788525" cy="18923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001C7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14" tIns="45706" rIns="91414" bIns="45706" anchor="ctr"/>
          <a:lstStyle/>
          <a:p>
            <a:pPr algn="ctr" defTabSz="1631490">
              <a:defRPr/>
            </a:pPr>
            <a:endParaRPr lang="es-ES">
              <a:solidFill>
                <a:srgbClr val="222983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 rot="16200000" flipH="1">
            <a:off x="3920331" y="-126206"/>
            <a:ext cx="2519363" cy="9788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6" rIns="91414" bIns="45706" anchor="ctr"/>
          <a:lstStyle/>
          <a:p>
            <a:pPr algn="ctr" defTabSz="1631490">
              <a:defRPr/>
            </a:pPr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285750" y="5364163"/>
            <a:ext cx="9788525" cy="2339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6" rIns="91414" bIns="45706" anchor="ctr"/>
          <a:lstStyle/>
          <a:p>
            <a:pPr algn="ctr" defTabSz="1631490">
              <a:defRPr/>
            </a:pPr>
            <a:endParaRPr lang="es-ES"/>
          </a:p>
        </p:txBody>
      </p:sp>
      <p:sp>
        <p:nvSpPr>
          <p:cNvPr id="2058" name="1 Título"/>
          <p:cNvSpPr>
            <a:spLocks noGrp="1"/>
          </p:cNvSpPr>
          <p:nvPr>
            <p:ph type="ctrTitle"/>
          </p:nvPr>
        </p:nvSpPr>
        <p:spPr>
          <a:xfrm>
            <a:off x="430213" y="3457575"/>
            <a:ext cx="9572625" cy="785813"/>
          </a:xfrm>
        </p:spPr>
        <p:txBody>
          <a:bodyPr/>
          <a:lstStyle/>
          <a:p>
            <a:pPr eaLnBrk="1" hangingPunct="1"/>
            <a:r>
              <a:rPr lang="es-ES" altLang="es-ES" sz="3200" b="1" smtClean="0">
                <a:solidFill>
                  <a:srgbClr val="222983"/>
                </a:solidFill>
                <a:latin typeface="Myriad Pro Cond" pitchFamily="34" charset="0"/>
              </a:rPr>
              <a:t>Título</a:t>
            </a:r>
            <a:endParaRPr lang="es-ES" altLang="es-ES" sz="3600" b="1" smtClean="0">
              <a:solidFill>
                <a:srgbClr val="222983"/>
              </a:solidFill>
              <a:latin typeface="Myriad Pro Cond" pitchFamily="34" charset="0"/>
            </a:endParaRPr>
          </a:p>
        </p:txBody>
      </p:sp>
      <p:sp>
        <p:nvSpPr>
          <p:cNvPr id="2059" name="5 CuadroTexto"/>
          <p:cNvSpPr txBox="1">
            <a:spLocks noChangeArrowheads="1"/>
          </p:cNvSpPr>
          <p:nvPr/>
        </p:nvSpPr>
        <p:spPr bwMode="auto">
          <a:xfrm>
            <a:off x="358775" y="4200525"/>
            <a:ext cx="9572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1800" b="1">
                <a:latin typeface="Myriad Pro Cond" pitchFamily="34" charset="0"/>
              </a:rPr>
              <a:t>Autores</a:t>
            </a:r>
            <a:r>
              <a:rPr lang="es-ES" altLang="es-ES" sz="1800">
                <a:latin typeface="Myriad Pro Cond" pitchFamily="34" charset="0"/>
              </a:rPr>
              <a:t>:</a:t>
            </a:r>
          </a:p>
          <a:p>
            <a:pPr eaLnBrk="1" hangingPunct="1"/>
            <a:endParaRPr lang="es-ES" altLang="es-ES" sz="1800">
              <a:latin typeface="Myriad Pro Cond" pitchFamily="34" charset="0"/>
            </a:endParaRPr>
          </a:p>
          <a:p>
            <a:pPr eaLnBrk="1" hangingPunct="1"/>
            <a:r>
              <a:rPr lang="es-ES" altLang="es-ES" sz="1800" b="1">
                <a:latin typeface="Myriad Pro Cond" pitchFamily="34" charset="0"/>
              </a:rPr>
              <a:t>Centro de Trabajo: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929563" y="2736850"/>
            <a:ext cx="2144712" cy="446088"/>
          </a:xfrm>
          <a:prstGeom prst="rect">
            <a:avLst/>
          </a:prstGeom>
          <a:solidFill>
            <a:srgbClr val="222983"/>
          </a:solidFill>
        </p:spPr>
        <p:txBody>
          <a:bodyPr lIns="91414" tIns="45706" rIns="91414" bIns="45706">
            <a:spAutoFit/>
          </a:bodyPr>
          <a:lstStyle/>
          <a:p>
            <a:pPr algn="ctr" defTabSz="16327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300" b="1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Nº </a:t>
            </a:r>
            <a:r>
              <a:rPr lang="es-ES" sz="2000" b="1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referencia</a:t>
            </a:r>
            <a:endParaRPr lang="es-ES" sz="2300" b="1" dirty="0">
              <a:solidFill>
                <a:schemeClr val="bg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061" name="7 CuadroTexto"/>
          <p:cNvSpPr txBox="1">
            <a:spLocks noChangeArrowheads="1"/>
          </p:cNvSpPr>
          <p:nvPr/>
        </p:nvSpPr>
        <p:spPr bwMode="auto">
          <a:xfrm>
            <a:off x="358775" y="5595938"/>
            <a:ext cx="957262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2300" b="1">
                <a:solidFill>
                  <a:srgbClr val="222983"/>
                </a:solidFill>
                <a:latin typeface="Myriad Pro Cond" pitchFamily="34" charset="0"/>
                <a:cs typeface="Times New Roman" pitchFamily="18" charset="0"/>
              </a:rPr>
              <a:t>Descripción del caso:</a:t>
            </a:r>
          </a:p>
        </p:txBody>
      </p:sp>
      <p:sp>
        <p:nvSpPr>
          <p:cNvPr id="2062" name="11 CuadroTexto"/>
          <p:cNvSpPr txBox="1">
            <a:spLocks noChangeArrowheads="1"/>
          </p:cNvSpPr>
          <p:nvPr/>
        </p:nvSpPr>
        <p:spPr bwMode="auto">
          <a:xfrm>
            <a:off x="358775" y="5922963"/>
            <a:ext cx="9572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1800">
                <a:latin typeface="Myriad Pro Cond" pitchFamily="34" charset="0"/>
              </a:rPr>
              <a:t>Escriba aquí…</a:t>
            </a:r>
          </a:p>
        </p:txBody>
      </p:sp>
      <p:sp>
        <p:nvSpPr>
          <p:cNvPr id="2063" name="1 CuadroTexto"/>
          <p:cNvSpPr txBox="1">
            <a:spLocks noChangeArrowheads="1"/>
          </p:cNvSpPr>
          <p:nvPr/>
        </p:nvSpPr>
        <p:spPr bwMode="auto">
          <a:xfrm>
            <a:off x="2335213" y="2663825"/>
            <a:ext cx="5688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s-ES" sz="3600" b="1">
                <a:solidFill>
                  <a:schemeClr val="bg1"/>
                </a:solidFill>
                <a:latin typeface="Myriad Pro Cond" pitchFamily="34" charset="0"/>
              </a:rPr>
              <a:t>CASOS CLÍNICOS</a:t>
            </a:r>
            <a:endParaRPr lang="es-ES" altLang="es-ES" b="1">
              <a:solidFill>
                <a:schemeClr val="bg1"/>
              </a:solidFill>
              <a:latin typeface="Myriad Pro Cond" pitchFamily="34" charset="0"/>
            </a:endParaRPr>
          </a:p>
        </p:txBody>
      </p:sp>
      <p:sp>
        <p:nvSpPr>
          <p:cNvPr id="2064" name="7 CuadroTexto"/>
          <p:cNvSpPr txBox="1">
            <a:spLocks noChangeArrowheads="1"/>
          </p:cNvSpPr>
          <p:nvPr/>
        </p:nvSpPr>
        <p:spPr bwMode="auto">
          <a:xfrm>
            <a:off x="357188" y="9744075"/>
            <a:ext cx="95726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2300" b="1">
                <a:solidFill>
                  <a:srgbClr val="222983"/>
                </a:solidFill>
                <a:latin typeface="Myriad Pro Cond" pitchFamily="34" charset="0"/>
                <a:cs typeface="Times New Roman" pitchFamily="18" charset="0"/>
              </a:rPr>
              <a:t>Juicio Clínico:</a:t>
            </a:r>
          </a:p>
        </p:txBody>
      </p:sp>
      <p:sp>
        <p:nvSpPr>
          <p:cNvPr id="2065" name="11 CuadroTexto"/>
          <p:cNvSpPr txBox="1">
            <a:spLocks noChangeArrowheads="1"/>
          </p:cNvSpPr>
          <p:nvPr/>
        </p:nvSpPr>
        <p:spPr bwMode="auto">
          <a:xfrm>
            <a:off x="357188" y="10071100"/>
            <a:ext cx="9572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1800">
                <a:latin typeface="Myriad Pro Cond" pitchFamily="34" charset="0"/>
              </a:rPr>
              <a:t>Escriba aquí…</a:t>
            </a:r>
          </a:p>
        </p:txBody>
      </p:sp>
      <p:sp>
        <p:nvSpPr>
          <p:cNvPr id="2066" name="7 CuadroTexto"/>
          <p:cNvSpPr txBox="1">
            <a:spLocks noChangeArrowheads="1"/>
          </p:cNvSpPr>
          <p:nvPr/>
        </p:nvSpPr>
        <p:spPr bwMode="auto">
          <a:xfrm>
            <a:off x="357188" y="11809413"/>
            <a:ext cx="957262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2300" b="1">
                <a:solidFill>
                  <a:srgbClr val="222983"/>
                </a:solidFill>
                <a:latin typeface="Myriad Pro Cond" pitchFamily="34" charset="0"/>
                <a:cs typeface="Times New Roman" pitchFamily="18" charset="0"/>
              </a:rPr>
              <a:t>Diagnóstico Diferencial:</a:t>
            </a:r>
          </a:p>
        </p:txBody>
      </p:sp>
      <p:sp>
        <p:nvSpPr>
          <p:cNvPr id="2067" name="11 CuadroTexto"/>
          <p:cNvSpPr txBox="1">
            <a:spLocks noChangeArrowheads="1"/>
          </p:cNvSpPr>
          <p:nvPr/>
        </p:nvSpPr>
        <p:spPr bwMode="auto">
          <a:xfrm>
            <a:off x="357188" y="12136438"/>
            <a:ext cx="9572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1800">
                <a:latin typeface="Myriad Pro Cond" pitchFamily="34" charset="0"/>
              </a:rPr>
              <a:t>Escriba aquí…</a:t>
            </a:r>
          </a:p>
        </p:txBody>
      </p:sp>
      <p:sp>
        <p:nvSpPr>
          <p:cNvPr id="2068" name="7 CuadroTexto"/>
          <p:cNvSpPr txBox="1">
            <a:spLocks noChangeArrowheads="1"/>
          </p:cNvSpPr>
          <p:nvPr/>
        </p:nvSpPr>
        <p:spPr bwMode="auto">
          <a:xfrm>
            <a:off x="358775" y="13904913"/>
            <a:ext cx="957262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2300" b="1">
                <a:solidFill>
                  <a:srgbClr val="222983"/>
                </a:solidFill>
                <a:latin typeface="Myriad Pro Cond" pitchFamily="34" charset="0"/>
                <a:cs typeface="Times New Roman" pitchFamily="18" charset="0"/>
              </a:rPr>
              <a:t>Comentario Final:</a:t>
            </a:r>
          </a:p>
        </p:txBody>
      </p:sp>
      <p:sp>
        <p:nvSpPr>
          <p:cNvPr id="2069" name="11 CuadroTexto"/>
          <p:cNvSpPr txBox="1">
            <a:spLocks noChangeArrowheads="1"/>
          </p:cNvSpPr>
          <p:nvPr/>
        </p:nvSpPr>
        <p:spPr bwMode="auto">
          <a:xfrm>
            <a:off x="358775" y="14231938"/>
            <a:ext cx="9572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1800">
                <a:latin typeface="Myriad Pro Cond" pitchFamily="34" charset="0"/>
              </a:rPr>
              <a:t>Escriba aquí…</a:t>
            </a:r>
          </a:p>
        </p:txBody>
      </p:sp>
      <p:sp>
        <p:nvSpPr>
          <p:cNvPr id="33" name="32 Rectángulo"/>
          <p:cNvSpPr/>
          <p:nvPr/>
        </p:nvSpPr>
        <p:spPr>
          <a:xfrm>
            <a:off x="285750" y="15986125"/>
            <a:ext cx="9788525" cy="18923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001C7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14" tIns="45706" rIns="91414" bIns="45706" anchor="ctr"/>
          <a:lstStyle/>
          <a:p>
            <a:pPr algn="ctr" defTabSz="1631490">
              <a:defRPr/>
            </a:pPr>
            <a:endParaRPr lang="es-ES">
              <a:solidFill>
                <a:srgbClr val="222983"/>
              </a:solidFill>
            </a:endParaRPr>
          </a:p>
        </p:txBody>
      </p:sp>
      <p:sp>
        <p:nvSpPr>
          <p:cNvPr id="2071" name="7 CuadroTexto"/>
          <p:cNvSpPr txBox="1">
            <a:spLocks noChangeArrowheads="1"/>
          </p:cNvSpPr>
          <p:nvPr/>
        </p:nvSpPr>
        <p:spPr bwMode="auto">
          <a:xfrm>
            <a:off x="357188" y="15986125"/>
            <a:ext cx="95726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2300" b="1">
                <a:solidFill>
                  <a:srgbClr val="222983"/>
                </a:solidFill>
                <a:latin typeface="Myriad Pro Cond" pitchFamily="34" charset="0"/>
                <a:cs typeface="Times New Roman" pitchFamily="18" charset="0"/>
              </a:rPr>
              <a:t>Bibliografía:</a:t>
            </a:r>
          </a:p>
        </p:txBody>
      </p:sp>
      <p:sp>
        <p:nvSpPr>
          <p:cNvPr id="2072" name="11 CuadroTexto"/>
          <p:cNvSpPr txBox="1">
            <a:spLocks noChangeArrowheads="1"/>
          </p:cNvSpPr>
          <p:nvPr/>
        </p:nvSpPr>
        <p:spPr bwMode="auto">
          <a:xfrm>
            <a:off x="357188" y="16313150"/>
            <a:ext cx="9572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1800">
                <a:latin typeface="Myriad Pro Cond" pitchFamily="34" charset="0"/>
              </a:rPr>
              <a:t>Escriba aquí…</a:t>
            </a:r>
          </a:p>
        </p:txBody>
      </p:sp>
      <p:sp>
        <p:nvSpPr>
          <p:cNvPr id="2073" name="7 CuadroTexto"/>
          <p:cNvSpPr txBox="1">
            <a:spLocks noChangeArrowheads="1"/>
          </p:cNvSpPr>
          <p:nvPr/>
        </p:nvSpPr>
        <p:spPr bwMode="auto">
          <a:xfrm>
            <a:off x="358775" y="7680325"/>
            <a:ext cx="95726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2300" b="1">
                <a:solidFill>
                  <a:srgbClr val="222983"/>
                </a:solidFill>
                <a:latin typeface="Myriad Pro Cond" pitchFamily="34" charset="0"/>
                <a:cs typeface="Times New Roman" pitchFamily="18" charset="0"/>
              </a:rPr>
              <a:t>Exploración y pruebas complementarias:</a:t>
            </a:r>
          </a:p>
        </p:txBody>
      </p:sp>
      <p:sp>
        <p:nvSpPr>
          <p:cNvPr id="2074" name="11 CuadroTexto"/>
          <p:cNvSpPr txBox="1">
            <a:spLocks noChangeArrowheads="1"/>
          </p:cNvSpPr>
          <p:nvPr/>
        </p:nvSpPr>
        <p:spPr bwMode="auto">
          <a:xfrm>
            <a:off x="358775" y="8007350"/>
            <a:ext cx="9572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630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1800">
                <a:latin typeface="Myriad Pro Cond" pitchFamily="34" charset="0"/>
              </a:rPr>
              <a:t>Escriba aquí…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</TotalTime>
  <Words>49</Words>
  <Application>Microsoft Office PowerPoint</Application>
  <PresentationFormat>Personalizado</PresentationFormat>
  <Paragraphs>18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Myriad Pro Cond</vt:lpstr>
      <vt:lpstr>Arial Narrow</vt:lpstr>
      <vt:lpstr>Times New Roman</vt:lpstr>
      <vt:lpstr>Tema de Office</vt:lpstr>
      <vt:lpstr>Título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nsalvador</dc:creator>
  <cp:lastModifiedBy>Francisco Javier Mercado Castro</cp:lastModifiedBy>
  <cp:revision>27</cp:revision>
  <dcterms:created xsi:type="dcterms:W3CDTF">2012-12-04T16:43:03Z</dcterms:created>
  <dcterms:modified xsi:type="dcterms:W3CDTF">2016-04-01T10:53:57Z</dcterms:modified>
</cp:coreProperties>
</file>